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27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39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83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528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12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08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75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5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37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311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0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A22F2-8E4A-493F-8208-B8A2CF9A5916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76DC4-C0D1-43E0-93D7-457DB95720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71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6F9C40-F8DF-4DB6-8C77-1527BDFEAA7A}"/>
              </a:ext>
            </a:extLst>
          </p:cNvPr>
          <p:cNvSpPr txBox="1"/>
          <p:nvPr/>
        </p:nvSpPr>
        <p:spPr>
          <a:xfrm>
            <a:off x="3478934" y="6351518"/>
            <a:ext cx="53543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 P浪漫明朝体U" panose="020B0600010101010101" pitchFamily="50" charset="-128"/>
                <a:ea typeface="AR P浪漫明朝体U" panose="020B0600010101010101" pitchFamily="50" charset="-128"/>
              </a:rPr>
              <a:t>「ありがとう♡メッセージ」で心つながる、つなげよう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D450293-93B9-4036-870D-E0CFABDF1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342" y="6214369"/>
            <a:ext cx="647592" cy="64363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C1CA7DC2-DFB9-4C79-8618-B7B24AB68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282" y="6214369"/>
            <a:ext cx="647592" cy="643631"/>
          </a:xfrm>
          <a:prstGeom prst="rect">
            <a:avLst/>
          </a:prstGeom>
        </p:spPr>
      </p:pic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0093D29-435C-44DC-9A53-3D68CCD7E0B2}"/>
              </a:ext>
            </a:extLst>
          </p:cNvPr>
          <p:cNvCxnSpPr>
            <a:cxnSpLocks/>
          </p:cNvCxnSpPr>
          <p:nvPr/>
        </p:nvCxnSpPr>
        <p:spPr>
          <a:xfrm>
            <a:off x="0" y="665825"/>
            <a:ext cx="9906000" cy="1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id="{6C57B400-288B-488A-B93C-9FD73F6E82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3" y="0"/>
            <a:ext cx="3405985" cy="78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3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10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 P浪漫明朝体U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2</cp:revision>
  <dcterms:created xsi:type="dcterms:W3CDTF">2021-03-12T00:41:25Z</dcterms:created>
  <dcterms:modified xsi:type="dcterms:W3CDTF">2021-03-12T06:27:27Z</dcterms:modified>
</cp:coreProperties>
</file>